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515A-FA37-497A-BBAD-657D6B4276C2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D951-708B-461E-8DD9-B2ABBC5D4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515A-FA37-497A-BBAD-657D6B4276C2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D951-708B-461E-8DD9-B2ABBC5D4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515A-FA37-497A-BBAD-657D6B4276C2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D951-708B-461E-8DD9-B2ABBC5D4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515A-FA37-497A-BBAD-657D6B4276C2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D951-708B-461E-8DD9-B2ABBC5D4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515A-FA37-497A-BBAD-657D6B4276C2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D951-708B-461E-8DD9-B2ABBC5D4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515A-FA37-497A-BBAD-657D6B4276C2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D951-708B-461E-8DD9-B2ABBC5D4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515A-FA37-497A-BBAD-657D6B4276C2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D951-708B-461E-8DD9-B2ABBC5D4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515A-FA37-497A-BBAD-657D6B4276C2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D951-708B-461E-8DD9-B2ABBC5D4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515A-FA37-497A-BBAD-657D6B4276C2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D951-708B-461E-8DD9-B2ABBC5D4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515A-FA37-497A-BBAD-657D6B4276C2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D951-708B-461E-8DD9-B2ABBC5D4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515A-FA37-497A-BBAD-657D6B4276C2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D951-708B-461E-8DD9-B2ABBC5D4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5515A-FA37-497A-BBAD-657D6B4276C2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CD951-708B-461E-8DD9-B2ABBC5D43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Pinch Pot Creatures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PEBQUDxQUEBQUFBQUFBQUFRQVFRUUFBQVFBUUFBQXHSYeFxkjGRQVHy8gJCcpLCwsFR4xNTAqNSYrLCkBCQoKDgwOGg8PGiwkHCAsLCwvLCwpLCwsKSwpKSwpLCwpLCwsLCwsLCksLCksLCwpKSwsLCwpLCwpKSksLCwsLP/AABEIAMIBAwMBIgACEQEDEQH/xAAbAAACAgMBAAAAAAAAAAAAAAAAAQQFAgMGB//EAD8QAAEDAQUFBQYEBAUFAAAAAAEAAhEDBAUSITEGQVFhcSIygZGhBxNCUrHBFGLR8HKS4fEjQ1OiwhUWM4Ky/8QAGQEAAgMBAAAAAAAAAAAAAAAAAAECAwQF/8QAIxEAAgMAAwACAgMBAAAAAAAAAAECAxESITEEQSJREzJhQv/aAAwDAQACEQMRAD8A9Pa1bA1DQtgCzGkA1ZgIAWQCBAAnCcJwgBALKEAJwgAhOEQnCBBCcIWUJiFCcJoTEEIhOE4TAUIhOEJiCEQmhAChELJJMQoRCyRCAFCIThOEwFCITQgRjCRCzhKEAYELEtWwhKEYPTVhQtkIUcHpXNCzAQAsgFAsABZAIAWQCBCATATATAQAQmiFlCAEot43pTszcVZwYDoN5PADUqVUeGgl2QAJJ4ACSV4xtDfzrVXNRxgaMb8rdw/Xmq7J8UW01fyP/D0Qbd0ZyY8jj2fpK309sKZ+B8cez9JXkjrzDASQXxq1uZ8ldULwAc0tMtflhOcGJy9deCo/lmbH8eB6dR2joOyx4T+Zrh6xCsqbw4S0gg6EGR5rzVjwRkrK673dQdIzae83cefIqcbnv5Gefx1/yd0mtVltLarA5hkH9wea3QtaMb6FCotpNqW2TstAfUImNzRuLv0/Zt7faxRpPqO0Y0uPOBp4nLxXil6XuatRz3GXOOI9eHTd4Kq2fFYjR8epTevxHVHbK0OM4z0aGD7LNu1tffUcPAfouQsduE55KLe15OaBg47lk2T+ze64L6PRLNthU+cO5ODc/RdJc20DbQcJGF4ExuI3x+i8QstoxubVd2XhsQHGADuI0Oq7C5bxNOrTcdxaSfr6KyNkov0pnTGS6PVkJoW45gIhCaYhITQgBITQgDGEiFnCSAMELKEIGV4CyAQAsgFSWgAmAmAmAgAAThOEwE8EKE4ThOExFRtZVwWKuR8mH+Yhp9CvFK5zhe3bU2cvsdYDXBi/lIcfQFeG2p3aPVZb/Tf8V/iyPUpEnIxx0z/cqXYWuGdRwJGgAjxJ4rTTK3gqg1ltSvEhWNkvEHVUDXghYvr4RMwgD1LYq8Ze+nMgtxjqCAfQjyXXLyLYW/vcVH1H0qlTGyGOHcAmXTEmcmxlGua7Vm22edLLk8n/AIBa67Ixjkmc66qUptxXRs9olcsu+pG9zAemIH7Lwx1okleyX/tTZ7RZ6lGsH0hUYRigOwnVrt0wQDHJeGe+Ie5kYiCRLATMbxG5KzJPUWUJwWS6LizvzCsalJrwqKjZq+rabiOZaPSVJs15AHC+WOGrXZH+qoz9GvV9lhZ7qAdJHmuho0swAqqzW4ZZhdfsxYfxFemR3WnG7o2CB4mEJOTwUmoxbPRwE00LpHEEmhNAhITQgBITRCAEiEITASSyQkPSCAmAgBZAKotEAsgEALIBMQoThOE4QAQnCIUe8bxZZqTqlU4WtEnieAA3k8E/Be9I2WmoxrHGqWtZBxFxgQcjMrwHaxrKVc/hS+vS+bDhIz0g5uEb4HRXe1G2lS2PjuUgZYwH/c473fTdzoH2qRmsdlik+kdKmlwWt9lQy9mjUkHgQQfJTBaCRIZUjjhP01Wb3zCYrYd8KvUaMI1K0vqZUmOdzIwt8yrGybOuqEG0OkfI3JvidSsaV77gR91tbfDgZnEOCN/QYvs6iyEUmhrQGgbhkt7q06OPmVQUL6DgYOfA5Zp/jwRmSOijgYWdZ06knxUcUGE5hVlW2HcsGWl06pYT0u4DRkMlrtFGlUEVKbXdQFWVLxAGbgOpUR16N+aU0iLaJtfZtj87M73b9wLiWO5ZyW+C9I2Ft1CjQDHFzaoyquePibkQI0APFeU0r3jeVY2bahwM4pVkZuL0psqU1h7rRrteJY4OHEEH6LYvJbv2rzDgSx28jevQ9nr/AG2pmoxt15j5gtddym8Ofb8eVa36LdNC017Wyn/5HNZ/EQPJXmb03IUOnfFFxgVWT/EB9VLBSTT8G016NCEJiBCEIAUITQgCEAsgEALKFXhbooWUIhNPBaEJwo14XjTs7C+s4MaPMngBvK422+0syRQpgDc6oST1wiAPMqErIx9LIVTs/qju15H7SNoHVrSaLT/h0Thji/43Hxy8Oam1/aBacLnY2iATAY3cJ3griLRXNZznuMl5LyeJdnPqs9lqksRrp+O4S2RGlabRXw6rc4QuXvK1uc4gTlw4KqEeTNM5cUT7RezW781Xm831XAN7MquhZU34SCNy1KtIyu2TZ0DLMN5JPU/Rb2MgZErGhSxAEHIiVv8Aw3NZmzUkaw8jOVEqX48ZNOXGEr0qBggHMqoD1bCG9lNk8eIv7La3PiXuHSB9lYssQ1JJn8zv1XOWKvGm5dLYrUHt5jVVzWFkGmhvsTSMgB4Bcs626wIHLgujva2+6pEnIuBDRz4rjXFWVR30ruljxFmy8Y3rdRvPNUZWdFhcYb/ZWutFKtluHS2W9nNgnNdzsnfxpvbUY7Q7943g/ReZ07O5ozg+cq8uS1luXP6rNJZ2jXF6skey7Qe0VrSKdn7xaHOcfhxCcLQdTz0+3MC9TUcS4lx3kkk+a5G/7Qf8J4y7zT0yI+6l2G2yAoznKfbCuqMOkdjRqA71Z3Xfr6DgAZb8pOR6cOq5CjbwB/dTKdraYyBznx6KKbT6CUE12eu2S1tqsD2GQfTiDzW5eebNX+aVQA9xxhw3fxDmF6GF0ap80cq2t1vAQhCtKQQhCAIwCcJhNQJihRrzvFlmpOq1O60abyTkGjmSpS8+9qN5kGnRGQw+8PMklrfIA+ahZLjHSyqHOSRzt+bQPtdTHUMDRrR3WgnQfrvVeRGqr22gjT1SNsJ1XOevtnYjkViJDzikaA5eeShWAdkA7hh/ly+y2sJnNRaXZqPadzifB2Y+6Q2zdbKUA9FQWYYsQOTifMHT0XR2t8tPRUFgbMz3mOMEb2yYyU4+Mi/SttN0Ed3yVdVoub3gR1Xc0mgjtgH0KKl2sfl6EKyNzXpVKhPwpNn7UHMLDq3PqCpNvt4pjn+9FEvKjTs7/wDDd2wNG5t6O4Hoqm0VsZkqSipPfoi5uC4/ZqrVi4knesQEygBaDKZ0KmE8t6ubBaDjaW8v7KnDVsp1iwy0woTjyLYS4m6/7d72sY7rOy3w19foq2Vuc7isQQpx6WFUvyeki77uNU5mB6nouno3eym2GtHXUnqld1MBjYiIUl1nDhBmOEmOsLLObkzbXWoL/SutdHgtVF0OHHepdQQVqtDA04uP1H9FFMmydfBmgw8Hj1BH6LKxHJRLZaWmgGggnE2Iz0PFS7A7Too50Peyc2oQFtp1c1qKzYEhltYrWQRmvYbmtHvLPTdxYJ6jI/ReN2Czy4L2S5qBp2em05ENE9TmfqtPx/WYfmZiJqEIW05wIQhAGgJpBMKBMa839rdmIdQqNaCC17HGSM2kOaNPzOXpC5n2iWL3tiMCS17XdNW/8gq7VsWW0yyaPF2EngPUrJgg9kZ8Yz81k6iWngniIWBnWTMma5qNazFVv5mkHwzH3W7Eotsf2qf8UeYhJDbJlpoh1OM3DyzBB3dFS3e8GrU/ijrEK8ZUJBBaYILcj2gZ73Jcvabb7iq8YSc8ju8VOKb1EZNLGy8DgASSTB3nx0GW9Ut437q2mZ/Nw6KurWx9TvHKZjQcNPBYe5Vsa0vSmVrf9TCZTNNP3MJq0pNLhmtrKK2UqMnRT6NlEZhDkNRK1a3BT/w2ZWipRjVCYOJClB0WypQWACsKsN1mvN1I5EkcFbUNo271zzmyVvfd1RrQ5zHtadHFrgPMhRlCL9HGya8OjpXkx57wWXvhVhrcxMz5jLzXN0bJx0XV3PZZAKzzio+Gqucpeok3nSizaSQWnoARJ+qLCZAXTXfcwtb2UtBU7M8JGqtqHstqsdGGQPiD2R4b/RQjFyXSJTnGL7ZyVKk4n9lT6FiPxacc/Xgu9sHs7c0dpzGcYl7vMx6Lort2Uo0M4947i77NGSsjRJlMvkwXhzmyWy2ItqVBDBmAfj4eHNd4hC2QgoLEc+yxzesEIQplYIQhAGhNYpqBIyWq1WcVWOY7RzS0+IhbESgDxm/rjdTqFjoa8cdHDc5vGVRVrOW6gr3O+bipWtmGqMx3XjvN6cRyXD3nsBXZPui2u3h3XeRy8isc6mvDo13xa76Z5+5ihNu59qtFGjRze+o0DWBmJceQEk8guwfsTanuwig8dYA/mOS7fYvYFlgPvah95aHAiR3WNOrW8Sd58uarrbZO26MY9M8xoUC2oWPycCWnk5pgj0VPtPdcdoNyPoeI5Su89oV3ChbcbchVAf8A+0lrvUT4rmrzrB9NwPAqp/jIui+cNOFZZCchqrq7bF7oy4BxORHJbrMBGgB479FuUpSb6FGCRV1qDS90CBJgcAnSuuc/JSbbTwnFqDHmsWWvkmn0Dj2MWAAZrB9kO6VvNr4pfiMoGIeA+6NFxK2qCDIGa0V7ROohWT6wdIGZHT6Ba/weI7vJPlnouO+FUanALSaBJyC6P/pZd3DJ4KNarE6kYe2N/LzUlZ+iLr/ZX3dQDKrS+MiCOR3HzXf07WKjYfnPFcDZhiqNHzEeq7IQ1o5KFvb7LKul0Vd67NFuJ9LNveLRqB+XipN0d3IzvCVS8y04WEyf2SrG7Lr3iQYGU5eI49FDXnZPFuo7rYC7y+uHxkwFx6kFoHr6L0lUmyd0fhqAxCHv7Thwyyb5fVXa30w4wOR8ifObaBCEK4oBCEIAEIQgAQhCAI6aSagSBNKUSgBoSxIxIGNCxxoL0tA4n2p2PFRpVBq15b4OE/8AE+a81r1gWmeBB8l7btDdTbZZ3UnHDMFrvleO6em48iV4nbrC5j3U6owlrocN+R+ixXR/LTpfFn+PEorHbA6AQWOgS0iD1HEKYdNR0V1WbTqNw1mioNxIzHQ6qkvC4HAYrJUnjTeZ/lKr1M0NNf6bKJDwWu8FGNCCorRUYO6/FwwmQVb2eg4tBcMJI0SfRJdlVILi0Zxqtv4MnRb7LZh76oDkZB8CNfqrR9EMgaShyBR0pKl3OaQ5uZaQ4t+dvxNjeQMx4q3pU2OE0yCCJBG8bipTLJI7JiNOIP3C12h7mOxRiaGw9oHaEGQ5nzamW8hHAx3R8cIVOuaNXERI+itLzsbbS1zRmZxNPA8uW6FFc1lVssIc079f2VtstqwDE6cgATyAykffogDlWbPvp1QHtdEyC0TpuKu33e7/ADHRloBmulDmVQC0gyNx0Wj8I1hzJJOegUnNv0ioJeFHZLsww6Mp9OZXoOwlwGvUFRwilTdP8ThmGj0J/qubFnJOYhu7MZjkF67ssALHRwgNAYBA4gkE+JEq2mPKXZn+RZwh19lqhKU10DkghCEwBCEIAEIQgAQhCAIyaQRCgTHKUoSKQDlYlyRKxJUWySQy5a3PQ4rQ9yg2TSM3VF5Lts6LZVI+YerQvUXVV5ht6ybU7mGn/aFTZ4aaOpFK1yA+DI1UNhI3ym5x+ExyOYWfDbyLlloadYWTHNOkFc4+21B8LXeYW2zXkPi7B5wR5o4klMm33duOH0+xUbv3EcColkt5qs7Qwvbk4H6qwoXm4TIkbp4dVX2kTUxCBuIG8IXmC3stbrq5x4f1W+30ozCqqT40Vn70uYIiQd/CDI+nkok9Ka0A0ia1MZf59MaOH+q0fMN/HzVswAtBaQQRII3g6FR3vLTkP6EKPdLhTeaPwOl9HkPjpzyJkciprtEH0SbDbW06jmuAAJ4AdCrirTLmzTIO+Dn5foqW32QH9U7qtrqLgCZCWBpdAdhp4ZH9V6hsjWxWRnLEPWfuvL7WcAGHuuzHQ/uPBd9sC4/hTP8AqO/+Wq+h/kZPlR2GnWIWsFZArfpyzJCUolADQhCYAhCUoAaFiZQloEUOTxLWCiVVpbhniSL1gSkSlo8Mi9ay9IlYkpDBzlqc5Zla3NUSRHrPA1XlG0Vv9/Xe7dMDoMgvRtpGP/DVPd97D4xPaA8JXkz6suM6zmN6psNVGemohYSTrktz1rcVSaiJaHqur1FbVacjNVNspwrIkJGd2253vAyeznIOcDlwzhXuFnMeX6KjuayEku8ArwUCdym0ijlIyy+H1UymdyiNsxBkAp+8LT0VM1jNFctWMle71+y0W6yFzeyYcCH03H4Xtz8jEFSab5C3VKGJqimWtESlbhWp4oIObXN3teMi397lDL4KK1N1J5eBiByqN+YDR7eLh6hbXUw8AsMg5g8VIrL6xVRWs+WrD+/Vdz7PbeHUjT3tOLzgH7Lyy7LX+HqSe6+GuHXJen7DXO5tR9Y5MjCz80/F4DLqeSnUmprCm9r+N6dmFkEBqywroHKEE0QnCYglNKE0ACEJEpgEoSQkBCDE8CyCyChhZpqLCsS0qSnCXEORBc0rWQVZYUjTCXEfIrSsSVZGgCsfwwS4sfNFVVbKoL12WoV++wTxGRXZOsYWipd06FRcWSUzzO0ezlp7lV7eRz+6hVPZzUHdr+YP6FeovuwrS+73cFHgWKx/s8wHs4qHv1zHL+wUqj7O6Lc3l9Q/mOXku/dZCNxWl1A8EcR82zkHbKUxoI6LSdmwN5XXvoLQ6io8R8mco65I0UC87mcG4xnh1A1jj4LtjSQ1gG5Jx0kptdnmtOuW81Os1fL6fcK8vrYw1XY7M5rDMljpDTxggGJ4Qq//ALatFIGaRP8ACQ8dQW7uoCqcGjVG2L+yFaoI4EZyq2zuwuOFpc0klwaO47UkD5SCDHjxVo6g8GCx/kQVaXDsXaK7u6aNMmcbxGR+VupPoklvg5SSWsgXPdptdRrKYx4vEYd5PIL22x2UUmNY3INAAjkIVbs9s5SsTC2kJc7N7yM3E/QclcBbKq+PbObfbzeLwyCaxTV5mGhJCAGhKUSgAlJCSABCUoQMjNWQQhQJmQTCaExAmhCYAkmhIBIKEIAxKRQhIDErW4IQosmiNVaOCh1RkhCgWIgWgKOkhRJG+iptFCFMiywolS6aaFJFbN7VmhCsKmNCEJiEmhCABCEIASSEIGJCEIA//9k="/>
          <p:cNvSpPr>
            <a:spLocks noChangeAspect="1" noChangeArrowheads="1"/>
          </p:cNvSpPr>
          <p:nvPr/>
        </p:nvSpPr>
        <p:spPr bwMode="auto">
          <a:xfrm>
            <a:off x="0" y="-893763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hQPEBQUDxQUEBQUFBQUFBQUFRQVFRUUFBQVFBUUFBQXHSYeFxkjGRQVHy8gJCcpLCwsFR4xNTAqNSYrLCkBCQoKDgwOGg8PGiwkHCAsLCwvLCwpLCwsKSwpKSwpLCwpLCwsLCwsLCksLCksLCwpKSwsLCwpLCwpKSksLCwsLP/AABEIAMIBAwMBIgACEQEDEQH/xAAbAAACAgMBAAAAAAAAAAAAAAAAAQQFAgMGB//EAD8QAAEDAQUFBQYEBAUFAAAAAAEAAhEDBAUSITEGQVFhcSIygZGhBxNCUrHBFGLR8HKS4fEjQ1OiwhUWM4Ky/8QAGQEAAgMBAAAAAAAAAAAAAAAAAAECAwQF/8QAIxEAAgMAAwACAgMBAAAAAAAAAAECAxESITEEQSJREzJhQv/aAAwDAQACEQMRAD8A9Pa1bA1DQtgCzGkA1ZgIAWQCBAAnCcJwgBALKEAJwgAhOEQnCBBCcIWUJiFCcJoTEEIhOE4TAUIhOEJiCEQmhAChELJJMQoRCyRCAFCIThOEwFCITQgRjCRCzhKEAYELEtWwhKEYPTVhQtkIUcHpXNCzAQAsgFAsABZAIAWQCBCATATATAQAQmiFlCAEot43pTszcVZwYDoN5PADUqVUeGgl2QAJJ4ACSV4xtDfzrVXNRxgaMb8rdw/Xmq7J8UW01fyP/D0Qbd0ZyY8jj2fpK309sKZ+B8cez9JXkjrzDASQXxq1uZ8ldULwAc0tMtflhOcGJy9deCo/lmbH8eB6dR2joOyx4T+Zrh6xCsqbw4S0gg6EGR5rzVjwRkrK673dQdIzae83cefIqcbnv5Gefx1/yd0mtVltLarA5hkH9wea3QtaMb6FCotpNqW2TstAfUImNzRuLv0/Zt7faxRpPqO0Y0uPOBp4nLxXil6XuatRz3GXOOI9eHTd4Kq2fFYjR8epTevxHVHbK0OM4z0aGD7LNu1tffUcPAfouQsduE55KLe15OaBg47lk2T+ze64L6PRLNthU+cO5ODc/RdJc20DbQcJGF4ExuI3x+i8QstoxubVd2XhsQHGADuI0Oq7C5bxNOrTcdxaSfr6KyNkov0pnTGS6PVkJoW45gIhCaYhITQgBITQgDGEiFnCSAMELKEIGV4CyAQAsgFSWgAmAmAmAgAAThOEwE8EKE4ThOExFRtZVwWKuR8mH+Yhp9CvFK5zhe3bU2cvsdYDXBi/lIcfQFeG2p3aPVZb/Tf8V/iyPUpEnIxx0z/cqXYWuGdRwJGgAjxJ4rTTK3gqg1ltSvEhWNkvEHVUDXghYvr4RMwgD1LYq8Ze+nMgtxjqCAfQjyXXLyLYW/vcVH1H0qlTGyGOHcAmXTEmcmxlGua7Vm22edLLk8n/AIBa67Ixjkmc66qUptxXRs9olcsu+pG9zAemIH7Lwx1okleyX/tTZ7RZ6lGsH0hUYRigOwnVrt0wQDHJeGe+Ie5kYiCRLATMbxG5KzJPUWUJwWS6LizvzCsalJrwqKjZq+rabiOZaPSVJs15AHC+WOGrXZH+qoz9GvV9lhZ7qAdJHmuho0swAqqzW4ZZhdfsxYfxFemR3WnG7o2CB4mEJOTwUmoxbPRwE00LpHEEmhNAhITQgBITRCAEiEITASSyQkPSCAmAgBZAKotEAsgEALIBMQoThOE4QAQnCIUe8bxZZqTqlU4WtEnieAA3k8E/Be9I2WmoxrHGqWtZBxFxgQcjMrwHaxrKVc/hS+vS+bDhIz0g5uEb4HRXe1G2lS2PjuUgZYwH/c473fTdzoH2qRmsdlik+kdKmlwWt9lQy9mjUkHgQQfJTBaCRIZUjjhP01Wb3zCYrYd8KvUaMI1K0vqZUmOdzIwt8yrGybOuqEG0OkfI3JvidSsaV77gR91tbfDgZnEOCN/QYvs6iyEUmhrQGgbhkt7q06OPmVQUL6DgYOfA5Zp/jwRmSOijgYWdZ06knxUcUGE5hVlW2HcsGWl06pYT0u4DRkMlrtFGlUEVKbXdQFWVLxAGbgOpUR16N+aU0iLaJtfZtj87M73b9wLiWO5ZyW+C9I2Ft1CjQDHFzaoyquePibkQI0APFeU0r3jeVY2bahwM4pVkZuL0psqU1h7rRrteJY4OHEEH6LYvJbv2rzDgSx28jevQ9nr/AG2pmoxt15j5gtddym8Ofb8eVa36LdNC017Wyn/5HNZ/EQPJXmb03IUOnfFFxgVWT/EB9VLBSTT8G016NCEJiBCEIAUITQgCEAsgEALKFXhbooWUIhNPBaEJwo14XjTs7C+s4MaPMngBvK422+0syRQpgDc6oST1wiAPMqErIx9LIVTs/qju15H7SNoHVrSaLT/h0Thji/43Hxy8Oam1/aBacLnY2iATAY3cJ3griLRXNZznuMl5LyeJdnPqs9lqksRrp+O4S2RGlabRXw6rc4QuXvK1uc4gTlw4KqEeTNM5cUT7RezW781Xm831XAN7MquhZU34SCNy1KtIyu2TZ0DLMN5JPU/Rb2MgZErGhSxAEHIiVv8Aw3NZmzUkaw8jOVEqX48ZNOXGEr0qBggHMqoD1bCG9lNk8eIv7La3PiXuHSB9lYssQ1JJn8zv1XOWKvGm5dLYrUHt5jVVzWFkGmhvsTSMgB4Bcs626wIHLgujva2+6pEnIuBDRz4rjXFWVR30ruljxFmy8Y3rdRvPNUZWdFhcYb/ZWutFKtluHS2W9nNgnNdzsnfxpvbUY7Q7943g/ReZ07O5ozg+cq8uS1luXP6rNJZ2jXF6skey7Qe0VrSKdn7xaHOcfhxCcLQdTz0+3MC9TUcS4lx3kkk+a5G/7Qf8J4y7zT0yI+6l2G2yAoznKfbCuqMOkdjRqA71Z3Xfr6DgAZb8pOR6cOq5CjbwB/dTKdraYyBznx6KKbT6CUE12eu2S1tqsD2GQfTiDzW5eebNX+aVQA9xxhw3fxDmF6GF0ap80cq2t1vAQhCtKQQhCAIwCcJhNQJihRrzvFlmpOq1O60abyTkGjmSpS8+9qN5kGnRGQw+8PMklrfIA+ahZLjHSyqHOSRzt+bQPtdTHUMDRrR3WgnQfrvVeRGqr22gjT1SNsJ1XOevtnYjkViJDzikaA5eeShWAdkA7hh/ly+y2sJnNRaXZqPadzifB2Y+6Q2zdbKUA9FQWYYsQOTifMHT0XR2t8tPRUFgbMz3mOMEb2yYyU4+Mi/SttN0Ed3yVdVoub3gR1Xc0mgjtgH0KKl2sfl6EKyNzXpVKhPwpNn7UHMLDq3PqCpNvt4pjn+9FEvKjTs7/wDDd2wNG5t6O4Hoqm0VsZkqSipPfoi5uC4/ZqrVi4knesQEygBaDKZ0KmE8t6ubBaDjaW8v7KnDVsp1iwy0woTjyLYS4m6/7d72sY7rOy3w19foq2Vuc7isQQpx6WFUvyeki77uNU5mB6nouno3eym2GtHXUnqld1MBjYiIUl1nDhBmOEmOsLLObkzbXWoL/SutdHgtVF0OHHepdQQVqtDA04uP1H9FFMmydfBmgw8Hj1BH6LKxHJRLZaWmgGggnE2Iz0PFS7A7Too50Peyc2oQFtp1c1qKzYEhltYrWQRmvYbmtHvLPTdxYJ6jI/ReN2Czy4L2S5qBp2em05ENE9TmfqtPx/WYfmZiJqEIW05wIQhAGgJpBMKBMa839rdmIdQqNaCC17HGSM2kOaNPzOXpC5n2iWL3tiMCS17XdNW/8gq7VsWW0yyaPF2EngPUrJgg9kZ8Yz81k6iWngniIWBnWTMma5qNazFVv5mkHwzH3W7Eotsf2qf8UeYhJDbJlpoh1OM3DyzBB3dFS3e8GrU/ijrEK8ZUJBBaYILcj2gZ73Jcvabb7iq8YSc8ju8VOKb1EZNLGy8DgASSTB3nx0GW9Ut437q2mZ/Nw6KurWx9TvHKZjQcNPBYe5Vsa0vSmVrf9TCZTNNP3MJq0pNLhmtrKK2UqMnRT6NlEZhDkNRK1a3BT/w2ZWipRjVCYOJClB0WypQWACsKsN1mvN1I5EkcFbUNo271zzmyVvfd1RrQ5zHtadHFrgPMhRlCL9HGya8OjpXkx57wWXvhVhrcxMz5jLzXN0bJx0XV3PZZAKzzio+Gqucpeok3nSizaSQWnoARJ+qLCZAXTXfcwtb2UtBU7M8JGqtqHstqsdGGQPiD2R4b/RQjFyXSJTnGL7ZyVKk4n9lT6FiPxacc/Xgu9sHs7c0dpzGcYl7vMx6Lort2Uo0M4947i77NGSsjRJlMvkwXhzmyWy2ItqVBDBmAfj4eHNd4hC2QgoLEc+yxzesEIQplYIQhAGhNYpqBIyWq1WcVWOY7RzS0+IhbESgDxm/rjdTqFjoa8cdHDc5vGVRVrOW6gr3O+bipWtmGqMx3XjvN6cRyXD3nsBXZPui2u3h3XeRy8isc6mvDo13xa76Z5+5ihNu59qtFGjRze+o0DWBmJceQEk8guwfsTanuwig8dYA/mOS7fYvYFlgPvah95aHAiR3WNOrW8Sd58uarrbZO26MY9M8xoUC2oWPycCWnk5pgj0VPtPdcdoNyPoeI5Su89oV3ChbcbchVAf8A+0lrvUT4rmrzrB9NwPAqp/jIui+cNOFZZCchqrq7bF7oy4BxORHJbrMBGgB479FuUpSb6FGCRV1qDS90CBJgcAnSuuc/JSbbTwnFqDHmsWWvkmn0Dj2MWAAZrB9kO6VvNr4pfiMoGIeA+6NFxK2qCDIGa0V7ROohWT6wdIGZHT6Ba/weI7vJPlnouO+FUanALSaBJyC6P/pZd3DJ4KNarE6kYe2N/LzUlZ+iLr/ZX3dQDKrS+MiCOR3HzXf07WKjYfnPFcDZhiqNHzEeq7IQ1o5KFvb7LKul0Vd67NFuJ9LNveLRqB+XipN0d3IzvCVS8y04WEyf2SrG7Lr3iQYGU5eI49FDXnZPFuo7rYC7y+uHxkwFx6kFoHr6L0lUmyd0fhqAxCHv7Thwyyb5fVXa30w4wOR8ifObaBCEK4oBCEIAEIQgAQhCAI6aSagSBNKUSgBoSxIxIGNCxxoL0tA4n2p2PFRpVBq15b4OE/8AE+a81r1gWmeBB8l7btDdTbZZ3UnHDMFrvleO6em48iV4nbrC5j3U6owlrocN+R+ixXR/LTpfFn+PEorHbA6AQWOgS0iD1HEKYdNR0V1WbTqNw1mioNxIzHQ6qkvC4HAYrJUnjTeZ/lKr1M0NNf6bKJDwWu8FGNCCorRUYO6/FwwmQVb2eg4tBcMJI0SfRJdlVILi0Zxqtv4MnRb7LZh76oDkZB8CNfqrR9EMgaShyBR0pKl3OaQ5uZaQ4t+dvxNjeQMx4q3pU2OE0yCCJBG8bipTLJI7JiNOIP3C12h7mOxRiaGw9oHaEGQ5nzamW8hHAx3R8cIVOuaNXERI+itLzsbbS1zRmZxNPA8uW6FFc1lVssIc079f2VtstqwDE6cgATyAykffogDlWbPvp1QHtdEyC0TpuKu33e7/ADHRloBmulDmVQC0gyNx0Wj8I1hzJJOegUnNv0ioJeFHZLsww6Mp9OZXoOwlwGvUFRwilTdP8ThmGj0J/qubFnJOYhu7MZjkF67ssALHRwgNAYBA4gkE+JEq2mPKXZn+RZwh19lqhKU10DkghCEwBCEIAEIQgAQhCAIyaQRCgTHKUoSKQDlYlyRKxJUWySQy5a3PQ4rQ9yg2TSM3VF5Lts6LZVI+YerQvUXVV5ht6ybU7mGn/aFTZ4aaOpFK1yA+DI1UNhI3ym5x+ExyOYWfDbyLlloadYWTHNOkFc4+21B8LXeYW2zXkPi7B5wR5o4klMm33duOH0+xUbv3EcColkt5qs7Qwvbk4H6qwoXm4TIkbp4dVX2kTUxCBuIG8IXmC3stbrq5x4f1W+30ozCqqT40Vn70uYIiQd/CDI+nkok9Ka0A0ia1MZf59MaOH+q0fMN/HzVswAtBaQQRII3g6FR3vLTkP6EKPdLhTeaPwOl9HkPjpzyJkciprtEH0SbDbW06jmuAAJ4AdCrirTLmzTIO+Dn5foqW32QH9U7qtrqLgCZCWBpdAdhp4ZH9V6hsjWxWRnLEPWfuvL7WcAGHuuzHQ/uPBd9sC4/hTP8AqO/+Wq+h/kZPlR2GnWIWsFZArfpyzJCUolADQhCYAhCUoAaFiZQloEUOTxLWCiVVpbhniSL1gSkSlo8Mi9ay9IlYkpDBzlqc5Zla3NUSRHrPA1XlG0Vv9/Xe7dMDoMgvRtpGP/DVPd97D4xPaA8JXkz6suM6zmN6psNVGemohYSTrktz1rcVSaiJaHqur1FbVacjNVNspwrIkJGd2253vAyeznIOcDlwzhXuFnMeX6KjuayEku8ArwUCdym0ijlIyy+H1UymdyiNsxBkAp+8LT0VM1jNFctWMle71+y0W6yFzeyYcCH03H4Xtz8jEFSab5C3VKGJqimWtESlbhWp4oIObXN3teMi397lDL4KK1N1J5eBiByqN+YDR7eLh6hbXUw8AsMg5g8VIrL6xVRWs+WrD+/Vdz7PbeHUjT3tOLzgH7Lyy7LX+HqSe6+GuHXJen7DXO5tR9Y5MjCz80/F4DLqeSnUmprCm9r+N6dmFkEBqywroHKEE0QnCYglNKE0ACEJEpgEoSQkBCDE8CyCyChhZpqLCsS0qSnCXEORBc0rWQVZYUjTCXEfIrSsSVZGgCsfwwS4sfNFVVbKoL12WoV++wTxGRXZOsYWipd06FRcWSUzzO0ezlp7lV7eRz+6hVPZzUHdr+YP6FeovuwrS+73cFHgWKx/s8wHs4qHv1zHL+wUqj7O6Lc3l9Q/mOXku/dZCNxWl1A8EcR82zkHbKUxoI6LSdmwN5XXvoLQ6io8R8mco65I0UC87mcG4xnh1A1jj4LtjSQ1gG5Jx0kptdnmtOuW81Os1fL6fcK8vrYw1XY7M5rDMljpDTxggGJ4Qq//ALatFIGaRP8ACQ8dQW7uoCqcGjVG2L+yFaoI4EZyq2zuwuOFpc0klwaO47UkD5SCDHjxVo6g8GCx/kQVaXDsXaK7u6aNMmcbxGR+VupPoklvg5SSWsgXPdptdRrKYx4vEYd5PIL22x2UUmNY3INAAjkIVbs9s5SsTC2kJc7N7yM3E/QclcBbKq+PbObfbzeLwyCaxTV5mGhJCAGhKUSgAlJCSABCUoQMjNWQQhQJmQTCaExAmhCYAkmhIBIKEIAxKRQhIDErW4IQosmiNVaOCh1RkhCgWIgWgKOkhRJG+iptFCFMiywolS6aaFJFbN7VmhCsKmNCEJiEmhCABCEIASSEIGJCEIA//9k="/>
          <p:cNvSpPr>
            <a:spLocks noChangeAspect="1" noChangeArrowheads="1"/>
          </p:cNvSpPr>
          <p:nvPr/>
        </p:nvSpPr>
        <p:spPr bwMode="auto">
          <a:xfrm>
            <a:off x="0" y="-893763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t1.gstatic.com/images?q=tbn:ANd9GcRSL1d6TPX1LqMtYvg9rf56VTQX17cO0meMkyVFFGtGyDLi2YJajF7xDxJq4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"/>
            <a:ext cx="4069235" cy="3048000"/>
          </a:xfrm>
          <a:prstGeom prst="rect">
            <a:avLst/>
          </a:prstGeom>
          <a:noFill/>
        </p:spPr>
      </p:pic>
      <p:pic>
        <p:nvPicPr>
          <p:cNvPr id="1032" name="Picture 8" descr="http://media-cache-lt0.pinterest.com/upload/143904150563873773_6cQOBBDb_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81000"/>
            <a:ext cx="3733800" cy="3558780"/>
          </a:xfrm>
          <a:prstGeom prst="rect">
            <a:avLst/>
          </a:prstGeom>
          <a:noFill/>
        </p:spPr>
      </p:pic>
      <p:pic>
        <p:nvPicPr>
          <p:cNvPr id="1034" name="Picture 10" descr="http://istianjinelearning.org/amandashaw/files/2012/05/Ha-Young-1p7853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3550205"/>
            <a:ext cx="4419600" cy="33077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http://t2.gstatic.com/images?q=tbn:ANd9GcS-UtfW7v1J3kdBF9L3rGw7toN7xFh_UUxEPjdZuG3O4s_jBU3kupGiViw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895600"/>
            <a:ext cx="2590800" cy="3454400"/>
          </a:xfrm>
          <a:prstGeom prst="rect">
            <a:avLst/>
          </a:prstGeom>
          <a:noFill/>
        </p:spPr>
      </p:pic>
      <p:pic>
        <p:nvPicPr>
          <p:cNvPr id="7170" name="Picture 2" descr="http://www.saltwaterstudios.com/image/TN_Clay_fish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362200"/>
            <a:ext cx="3886200" cy="4020207"/>
          </a:xfrm>
          <a:prstGeom prst="rect">
            <a:avLst/>
          </a:prstGeom>
          <a:noFill/>
        </p:spPr>
      </p:pic>
      <p:pic>
        <p:nvPicPr>
          <p:cNvPr id="7172" name="Picture 4" descr="http://t1.gstatic.com/images?q=tbn:ANd9GcTvkhgjZEKsKQysTen2D54lZC7JRSuS1FlerVV6ipXXLJBoDaNait-qR4kiu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533400"/>
            <a:ext cx="4069235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lh5.googleusercontent.com/-jHykJoJgQzU/TXfPNGmpZWI/AAAAAAAABB4/VCyy-yO9UkM/s400/clay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52400"/>
            <a:ext cx="9144000" cy="3314702"/>
          </a:xfrm>
          <a:prstGeom prst="rect">
            <a:avLst/>
          </a:prstGeom>
          <a:noFill/>
        </p:spPr>
      </p:pic>
      <p:pic>
        <p:nvPicPr>
          <p:cNvPr id="19460" name="Picture 4" descr="http://t1.gstatic.com/images?q=tbn:ANd9GcRF2DWlhlV7IaXLWrKMfNWy0q9odT9qv8VTOf3so0CF6vw_8il13ReYPyj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505200"/>
            <a:ext cx="4343400" cy="32533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2.gstatic.com/images?q=tbn:ANd9GcR3d9QJm2c-X4kEHn9M-ZDwmTf-E71mKicRuUAvH_b3cRrtvnpR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914400"/>
            <a:ext cx="5900391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Pinch Pot Creatures</vt:lpstr>
      <vt:lpstr>Slide 2</vt:lpstr>
      <vt:lpstr>Slide 3</vt:lpstr>
      <vt:lpstr>Slide 4</vt:lpstr>
      <vt:lpstr>Slide 5</vt:lpstr>
    </vt:vector>
  </TitlesOfParts>
  <Company>Olmsted Falls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Pinch Pot Creatures</dc:title>
  <dc:creator>Olmsted Falls High School</dc:creator>
  <cp:lastModifiedBy>Olmsted Falls High School</cp:lastModifiedBy>
  <cp:revision>2</cp:revision>
  <dcterms:created xsi:type="dcterms:W3CDTF">2013-01-24T12:33:32Z</dcterms:created>
  <dcterms:modified xsi:type="dcterms:W3CDTF">2013-01-24T12:44:28Z</dcterms:modified>
</cp:coreProperties>
</file>