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478D-212C-4029-B3C3-7A970E7E8BB5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891C-0D6C-42D1-BA3D-1FAEC61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362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Painting on a Non-Traditional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75944" y="1139774"/>
            <a:ext cx="6876288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Acrylic on Glass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14476" b="2191"/>
          <a:stretch/>
        </p:blipFill>
        <p:spPr>
          <a:xfrm>
            <a:off x="5418708" y="822409"/>
            <a:ext cx="2971800" cy="520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18744" y="1151536"/>
            <a:ext cx="6876288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Acrylic on Glass Bottle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98.JPG"/>
          <p:cNvPicPr>
            <a:picLocks noChangeAspect="1"/>
          </p:cNvPicPr>
          <p:nvPr/>
        </p:nvPicPr>
        <p:blipFill>
          <a:blip r:embed="rId2" cstate="print"/>
          <a:srcRect l="20744" t="12251" r="9243" b="7800"/>
          <a:stretch>
            <a:fillRect/>
          </a:stretch>
        </p:blipFill>
        <p:spPr>
          <a:xfrm rot="5400000">
            <a:off x="-263172" y="850978"/>
            <a:ext cx="5410201" cy="4107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 Paint on fabric chair</a:t>
            </a:r>
            <a:endParaRPr lang="en-US" dirty="0"/>
          </a:p>
        </p:txBody>
      </p:sp>
      <p:pic>
        <p:nvPicPr>
          <p:cNvPr id="4" name="Picture 4" descr="IMG_074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b="13157"/>
          <a:stretch/>
        </p:blipFill>
        <p:spPr bwMode="auto">
          <a:xfrm>
            <a:off x="4495800" y="2024710"/>
            <a:ext cx="4360863" cy="460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:\DSC_02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2650" r="8551" b="10065"/>
          <a:stretch/>
        </p:blipFill>
        <p:spPr bwMode="auto">
          <a:xfrm>
            <a:off x="5791200" y="1905000"/>
            <a:ext cx="3071673" cy="47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Victoria\Pictures\Portfolio\1 Crate Over Ve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92702"/>
            <a:ext cx="5706595" cy="3223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5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6" b="14659"/>
          <a:stretch/>
        </p:blipFill>
        <p:spPr bwMode="auto">
          <a:xfrm>
            <a:off x="-447102" y="-117763"/>
            <a:ext cx="973052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4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7415"/>
            <a:ext cx="418902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42925" y="1000125"/>
            <a:ext cx="6172200" cy="4629150"/>
          </a:xfrm>
          <a:prstGeom prst="rect">
            <a:avLst/>
          </a:prstGeom>
        </p:spPr>
      </p:pic>
      <p:pic>
        <p:nvPicPr>
          <p:cNvPr id="3" name="Picture 2" descr="100_1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76760" y="1000040"/>
            <a:ext cx="5561915" cy="4171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Watercolor on 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Olmsted Falls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“Drawing” with Non-Traditional Materials</dc:title>
  <dc:creator>Olmsted Falls High School</dc:creator>
  <cp:lastModifiedBy>admin</cp:lastModifiedBy>
  <cp:revision>7</cp:revision>
  <dcterms:created xsi:type="dcterms:W3CDTF">2013-10-09T11:52:54Z</dcterms:created>
  <dcterms:modified xsi:type="dcterms:W3CDTF">2014-06-03T13:25:04Z</dcterms:modified>
</cp:coreProperties>
</file>