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2" r:id="rId6"/>
    <p:sldId id="260" r:id="rId7"/>
    <p:sldId id="261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1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8BA24-1363-4E9B-AE1A-535CB4857E7C}" type="datetimeFigureOut">
              <a:rPr lang="en-US" smtClean="0"/>
              <a:pPr/>
              <a:t>4/14/2015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FA6DF-9160-47F5-B4AA-9523894302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8BA24-1363-4E9B-AE1A-535CB4857E7C}" type="datetimeFigureOut">
              <a:rPr lang="en-US" smtClean="0"/>
              <a:pPr/>
              <a:t>4/14/2015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FA6DF-9160-47F5-B4AA-9523894302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8BA24-1363-4E9B-AE1A-535CB4857E7C}" type="datetimeFigureOut">
              <a:rPr lang="en-US" smtClean="0"/>
              <a:pPr/>
              <a:t>4/14/2015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FA6DF-9160-47F5-B4AA-9523894302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8BA24-1363-4E9B-AE1A-535CB4857E7C}" type="datetimeFigureOut">
              <a:rPr lang="en-US" smtClean="0"/>
              <a:pPr/>
              <a:t>4/14/2015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FA6DF-9160-47F5-B4AA-9523894302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8BA24-1363-4E9B-AE1A-535CB4857E7C}" type="datetimeFigureOut">
              <a:rPr lang="en-US" smtClean="0"/>
              <a:pPr/>
              <a:t>4/14/2015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FA6DF-9160-47F5-B4AA-9523894302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8BA24-1363-4E9B-AE1A-535CB4857E7C}" type="datetimeFigureOut">
              <a:rPr lang="en-US" smtClean="0"/>
              <a:pPr/>
              <a:t>4/14/2015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FA6DF-9160-47F5-B4AA-9523894302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8BA24-1363-4E9B-AE1A-535CB4857E7C}" type="datetimeFigureOut">
              <a:rPr lang="en-US" smtClean="0"/>
              <a:pPr/>
              <a:t>4/14/2015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FA6DF-9160-47F5-B4AA-9523894302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8BA24-1363-4E9B-AE1A-535CB4857E7C}" type="datetimeFigureOut">
              <a:rPr lang="en-US" smtClean="0"/>
              <a:pPr/>
              <a:t>4/14/2015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FA6DF-9160-47F5-B4AA-9523894302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8BA24-1363-4E9B-AE1A-535CB4857E7C}" type="datetimeFigureOut">
              <a:rPr lang="en-US" smtClean="0"/>
              <a:pPr/>
              <a:t>4/14/2015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FA6DF-9160-47F5-B4AA-9523894302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8BA24-1363-4E9B-AE1A-535CB4857E7C}" type="datetimeFigureOut">
              <a:rPr lang="en-US" smtClean="0"/>
              <a:pPr/>
              <a:t>4/14/2015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FA6DF-9160-47F5-B4AA-9523894302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8BA24-1363-4E9B-AE1A-535CB4857E7C}" type="datetimeFigureOut">
              <a:rPr lang="en-US" smtClean="0"/>
              <a:pPr/>
              <a:t>4/14/2015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FA6DF-9160-47F5-B4AA-9523894302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98BA24-1363-4E9B-AE1A-535CB4857E7C}" type="datetimeFigureOut">
              <a:rPr lang="en-US" smtClean="0"/>
              <a:pPr/>
              <a:t>4/14/2015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5FA6DF-9160-47F5-B4AA-9523894302F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800" dirty="0" smtClean="0"/>
              <a:t>Box with a Lid</a:t>
            </a:r>
            <a:endParaRPr lang="en-US" sz="8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lakesidepottery.com/Media/JPG_Images/handbuilding-projects-ideas/ceramic-treasure-bo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381000"/>
            <a:ext cx="7600257" cy="586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685800"/>
            <a:ext cx="762000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smtClean="0"/>
              <a:t>Read in textbook</a:t>
            </a:r>
            <a:r>
              <a:rPr lang="en-US" sz="3200" dirty="0" smtClean="0"/>
              <a:t>:</a:t>
            </a:r>
          </a:p>
          <a:p>
            <a:endParaRPr lang="en-US" sz="3200" dirty="0"/>
          </a:p>
          <a:p>
            <a:r>
              <a:rPr lang="en-US" sz="3200" dirty="0" smtClean="0"/>
              <a:t>Page 68-70 “Making a Clay Box”</a:t>
            </a:r>
          </a:p>
          <a:p>
            <a:endParaRPr lang="en-US" sz="3200" dirty="0"/>
          </a:p>
          <a:p>
            <a:r>
              <a:rPr lang="en-US" sz="3200" dirty="0" smtClean="0"/>
              <a:t>Page 74 “Relief”</a:t>
            </a:r>
          </a:p>
          <a:p>
            <a:endParaRPr lang="en-US" sz="3200" dirty="0"/>
          </a:p>
          <a:p>
            <a:r>
              <a:rPr lang="en-US" sz="3200" dirty="0" smtClean="0"/>
              <a:t>Page 120-122 “Texture” (stop when you get to “Burnishing”)</a:t>
            </a:r>
          </a:p>
          <a:p>
            <a:endParaRPr lang="en-US" sz="3200" dirty="0"/>
          </a:p>
          <a:p>
            <a:r>
              <a:rPr lang="en-US" sz="3200" i="1" dirty="0" smtClean="0"/>
              <a:t>**Borrow book if you do not finish in class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741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id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0"/>
            <a:ext cx="4982308" cy="6858000"/>
          </a:xfrm>
          <a:prstGeom prst="rect">
            <a:avLst/>
          </a:prstGeom>
        </p:spPr>
      </p:pic>
      <p:pic>
        <p:nvPicPr>
          <p:cNvPr id="2050" name="Picture 2" descr="http://www.glynnislessing.com/blog/wp-content/uploads/2009/04/finished-box-and-lid.jpg"/>
          <p:cNvPicPr>
            <a:picLocks noChangeAspect="1" noChangeArrowheads="1"/>
          </p:cNvPicPr>
          <p:nvPr/>
        </p:nvPicPr>
        <p:blipFill>
          <a:blip r:embed="rId3"/>
          <a:srcRect l="22667" r="24000"/>
          <a:stretch>
            <a:fillRect/>
          </a:stretch>
        </p:blipFill>
        <p:spPr bwMode="auto">
          <a:xfrm>
            <a:off x="5410199" y="762000"/>
            <a:ext cx="3359573" cy="472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polyvore.com/cgi/img-thing?.out=jpg&amp;size=l&amp;tid=386779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990600"/>
            <a:ext cx="4800600" cy="48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ages.fineartamerica.com/images-medium/blue-box-with-circle-on-lid-martha-hambli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381000"/>
            <a:ext cx="6029011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scoreandslip.files.wordpress.com/2010/03/ceramic-work-0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228600"/>
            <a:ext cx="4572000" cy="6096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hgtv.sndimg.com/HGTV/2004/09/23/HCC2C105_1_step8_l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381000"/>
            <a:ext cx="7518398" cy="563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etrepakova.files.wordpress.com/2011/02/lidded-box-wood-fired-open_s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04800"/>
            <a:ext cx="6248400" cy="3967734"/>
          </a:xfrm>
          <a:prstGeom prst="rect">
            <a:avLst/>
          </a:prstGeom>
          <a:noFill/>
        </p:spPr>
      </p:pic>
      <p:pic>
        <p:nvPicPr>
          <p:cNvPr id="18436" name="Picture 4" descr="http://etrepakova.files.wordpress.com/2011/02/lidded-box-wood-fired_s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3133725"/>
            <a:ext cx="3505200" cy="3524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www.raybub.com/site/images/indiv-turtle-box-lid-of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533400"/>
            <a:ext cx="7915595" cy="541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ceramichegiotto.com/upload/big/2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304800"/>
            <a:ext cx="7066720" cy="601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45</Words>
  <Application>Microsoft Office PowerPoint</Application>
  <PresentationFormat>On-screen Show (4:3)</PresentationFormat>
  <Paragraphs>10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Box with a Lid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Olmsted Falls City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Box with a Lid</dc:title>
  <dc:creator>Olmsted Falls High School</dc:creator>
  <cp:lastModifiedBy>admin</cp:lastModifiedBy>
  <cp:revision>22</cp:revision>
  <dcterms:created xsi:type="dcterms:W3CDTF">2012-04-16T13:49:20Z</dcterms:created>
  <dcterms:modified xsi:type="dcterms:W3CDTF">2015-04-14T18:27:18Z</dcterms:modified>
</cp:coreProperties>
</file>